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91385" autoAdjust="0"/>
  </p:normalViewPr>
  <p:slideViewPr>
    <p:cSldViewPr>
      <p:cViewPr>
        <p:scale>
          <a:sx n="84" d="100"/>
          <a:sy n="84" d="100"/>
        </p:scale>
        <p:origin x="64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</a:t>
            </a:r>
            <a:r>
              <a:rPr lang="en-US" altLang="ko-KR" sz="6000" dirty="0" smtClean="0"/>
              <a:t>segmentation </a:t>
            </a:r>
            <a:r>
              <a:rPr lang="en-US" altLang="ko-KR" sz="6000" dirty="0" err="1" smtClean="0"/>
              <a:t>algorithims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32917</TotalTime>
  <Words>55</Words>
  <Application>Microsoft Macintosh PowerPoint</Application>
  <PresentationFormat>화면 슬라이드 쇼(4:3)</PresentationFormat>
  <Paragraphs>51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Semantic segmentation</vt:lpstr>
      <vt:lpstr>Leader board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2016-08-19T15:24:16Z</dcterms:modified>
</cp:coreProperties>
</file>